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57" r:id="rId4"/>
    <p:sldId id="262" r:id="rId5"/>
    <p:sldId id="265" r:id="rId6"/>
    <p:sldId id="266" r:id="rId7"/>
    <p:sldId id="26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755E-5955-4112-BC5E-FC1F7835C0C3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4EBB-DB8B-4816-B111-F48AB5A2C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6143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755E-5955-4112-BC5E-FC1F7835C0C3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4EBB-DB8B-4816-B111-F48AB5A2C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934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755E-5955-4112-BC5E-FC1F7835C0C3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4EBB-DB8B-4816-B111-F48AB5A2C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0682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755E-5955-4112-BC5E-FC1F7835C0C3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4EBB-DB8B-4816-B111-F48AB5A2C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127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755E-5955-4112-BC5E-FC1F7835C0C3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4EBB-DB8B-4816-B111-F48AB5A2C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18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755E-5955-4112-BC5E-FC1F7835C0C3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4EBB-DB8B-4816-B111-F48AB5A2C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4858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755E-5955-4112-BC5E-FC1F7835C0C3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4EBB-DB8B-4816-B111-F48AB5A2C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724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755E-5955-4112-BC5E-FC1F7835C0C3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4EBB-DB8B-4816-B111-F48AB5A2C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766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755E-5955-4112-BC5E-FC1F7835C0C3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4EBB-DB8B-4816-B111-F48AB5A2C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382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755E-5955-4112-BC5E-FC1F7835C0C3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4EBB-DB8B-4816-B111-F48AB5A2C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0561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0755E-5955-4112-BC5E-FC1F7835C0C3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84EBB-DB8B-4816-B111-F48AB5A2C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88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0755E-5955-4112-BC5E-FC1F7835C0C3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84EBB-DB8B-4816-B111-F48AB5A2CB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44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slide" Target="slide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slide" Target="slide3.xml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microsoft.com/office/2007/relationships/hdphoto" Target="../media/hdphoto3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slide" Target="slide4.xml"/><Relationship Id="rId5" Type="http://schemas.openxmlformats.org/officeDocument/2006/relationships/image" Target="../media/image11.png"/><Relationship Id="rId10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slide" Target="slide5.xml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4.wdp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1.png"/><Relationship Id="rId7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slide" Target="slide7.xml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microsoft.com/office/2007/relationships/hdphoto" Target="../media/hdphoto2.wdp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393" r="2637" b="6269"/>
          <a:stretch/>
        </p:blipFill>
        <p:spPr>
          <a:xfrm>
            <a:off x="846160" y="776320"/>
            <a:ext cx="7615450" cy="55760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100" y="2968899"/>
            <a:ext cx="2420164" cy="3173104"/>
          </a:xfrm>
          <a:prstGeom prst="rect">
            <a:avLst/>
          </a:prstGeom>
        </p:spPr>
      </p:pic>
      <p:pic>
        <p:nvPicPr>
          <p:cNvPr id="3" name="Рисунок 2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1" r="50416" b="62797"/>
          <a:stretch/>
        </p:blipFill>
        <p:spPr bwMode="auto">
          <a:xfrm>
            <a:off x="2554029" y="1499949"/>
            <a:ext cx="1066890" cy="7891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6" t="58530" r="11357" b="17129"/>
          <a:stretch/>
        </p:blipFill>
        <p:spPr bwMode="auto">
          <a:xfrm>
            <a:off x="1291974" y="2369484"/>
            <a:ext cx="907473" cy="10104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5" t="16468" r="6925" b="63732"/>
          <a:stretch/>
        </p:blipFill>
        <p:spPr bwMode="auto">
          <a:xfrm>
            <a:off x="2873121" y="3076784"/>
            <a:ext cx="747798" cy="7309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" t="67658" r="52908" b="16797"/>
          <a:stretch/>
        </p:blipFill>
        <p:spPr bwMode="auto">
          <a:xfrm>
            <a:off x="1327397" y="4025253"/>
            <a:ext cx="946175" cy="53019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1" t="42063" r="33241" b="41437"/>
          <a:stretch/>
        </p:blipFill>
        <p:spPr bwMode="auto">
          <a:xfrm>
            <a:off x="2670417" y="5020098"/>
            <a:ext cx="747798" cy="5445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776716" y="2369483"/>
            <a:ext cx="3302759" cy="1655769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ашифрованные слова</a:t>
            </a:r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91117" y="1065070"/>
            <a:ext cx="16786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игра</a:t>
            </a:r>
            <a:endParaRPr lang="ru-RU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Стрелка вправо 10">
            <a:hlinkClick r:id="rId7" action="ppaction://hlinksldjump"/>
          </p:cNvPr>
          <p:cNvSpPr/>
          <p:nvPr/>
        </p:nvSpPr>
        <p:spPr>
          <a:xfrm>
            <a:off x="10964754" y="6142003"/>
            <a:ext cx="978408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63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Click="0">
        <p15:prstTrans prst="pageCurlDouble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1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393" r="2637" b="6269"/>
          <a:stretch/>
        </p:blipFill>
        <p:spPr>
          <a:xfrm>
            <a:off x="846160" y="776320"/>
            <a:ext cx="7615450" cy="5576018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1283932" y="2576845"/>
            <a:ext cx="3043451" cy="2056854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00" b="38095" l="3324" r="445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921" r="50416" b="62797"/>
          <a:stretch/>
        </p:blipFill>
        <p:spPr bwMode="auto">
          <a:xfrm>
            <a:off x="1919603" y="3169775"/>
            <a:ext cx="1077124" cy="7891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00" b="36706" l="4709" r="465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921" r="50416" b="62797"/>
          <a:stretch/>
        </p:blipFill>
        <p:spPr bwMode="auto">
          <a:xfrm>
            <a:off x="2718328" y="3169775"/>
            <a:ext cx="1066890" cy="7891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625" b="33125" l="54375" r="685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28" t="19458" r="30844" b="65681"/>
          <a:stretch/>
        </p:blipFill>
        <p:spPr bwMode="auto">
          <a:xfrm>
            <a:off x="10062991" y="865724"/>
            <a:ext cx="1282891" cy="94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625" b="89792" l="59219" r="723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193" t="74702" r="27686" b="9360"/>
          <a:stretch/>
        </p:blipFill>
        <p:spPr bwMode="auto">
          <a:xfrm>
            <a:off x="10011297" y="2677030"/>
            <a:ext cx="1266345" cy="1156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875" b="51458" l="37813" r="54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36" t="32776" r="46747" b="48702"/>
          <a:stretch/>
        </p:blipFill>
        <p:spPr bwMode="auto">
          <a:xfrm>
            <a:off x="10062991" y="4992732"/>
            <a:ext cx="1214651" cy="11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>
            <a:hlinkClick r:id="rId10" action="ppaction://hlinksldjump"/>
          </p:cNvPr>
          <p:cNvSpPr/>
          <p:nvPr/>
        </p:nvSpPr>
        <p:spPr>
          <a:xfrm>
            <a:off x="10704436" y="6352338"/>
            <a:ext cx="978408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85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250" advClick="0">
        <p15:prstTrans prst="pageCurlDouble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-0.33242 0.0150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28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393" r="2637" b="6269"/>
          <a:stretch/>
        </p:blipFill>
        <p:spPr>
          <a:xfrm>
            <a:off x="928046" y="824781"/>
            <a:ext cx="7615450" cy="5576018"/>
          </a:xfrm>
          <a:prstGeom prst="rect">
            <a:avLst/>
          </a:prstGeom>
        </p:spPr>
      </p:pic>
      <p:sp>
        <p:nvSpPr>
          <p:cNvPr id="5" name="Горизонтальный свиток 4"/>
          <p:cNvSpPr/>
          <p:nvPr/>
        </p:nvSpPr>
        <p:spPr>
          <a:xfrm>
            <a:off x="1273699" y="2535902"/>
            <a:ext cx="3043451" cy="2056854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500" b="37897" l="9141" r="4653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0" t="9921" r="50416" b="62797"/>
          <a:stretch/>
        </p:blipFill>
        <p:spPr bwMode="auto">
          <a:xfrm>
            <a:off x="1828800" y="3302757"/>
            <a:ext cx="791570" cy="7455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929" b="84127" l="63989" r="855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96" t="58530" r="11357" b="17129"/>
          <a:stretch/>
        </p:blipFill>
        <p:spPr bwMode="auto">
          <a:xfrm>
            <a:off x="2620370" y="3111690"/>
            <a:ext cx="723331" cy="936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5625" b="95417" l="313" r="2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831" r="73222" b="4550"/>
          <a:stretch/>
        </p:blipFill>
        <p:spPr bwMode="auto">
          <a:xfrm>
            <a:off x="9265086" y="476289"/>
            <a:ext cx="2294568" cy="1351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2500" b="52500" l="38125" r="54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36" t="32776" r="46747" b="48702"/>
          <a:stretch/>
        </p:blipFill>
        <p:spPr bwMode="auto">
          <a:xfrm>
            <a:off x="9890167" y="2535902"/>
            <a:ext cx="1214651" cy="117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22" t="36545" r="24472" b="39764"/>
          <a:stretch/>
        </p:blipFill>
        <p:spPr bwMode="auto">
          <a:xfrm>
            <a:off x="10245010" y="4173073"/>
            <a:ext cx="859808" cy="1501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>
            <a:hlinkClick r:id="rId11" action="ppaction://hlinksldjump"/>
          </p:cNvPr>
          <p:cNvSpPr/>
          <p:nvPr/>
        </p:nvSpPr>
        <p:spPr>
          <a:xfrm>
            <a:off x="10872806" y="6137790"/>
            <a:ext cx="978408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103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-0.31784 0.34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98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393" r="2637" b="6269"/>
          <a:stretch/>
        </p:blipFill>
        <p:spPr>
          <a:xfrm>
            <a:off x="982637" y="838429"/>
            <a:ext cx="7615450" cy="5576018"/>
          </a:xfrm>
          <a:prstGeom prst="rect">
            <a:avLst/>
          </a:prstGeom>
        </p:spPr>
      </p:pic>
      <p:sp>
        <p:nvSpPr>
          <p:cNvPr id="3" name="Горизонтальный свиток 2"/>
          <p:cNvSpPr/>
          <p:nvPr/>
        </p:nvSpPr>
        <p:spPr>
          <a:xfrm>
            <a:off x="1273699" y="2535902"/>
            <a:ext cx="3043451" cy="2056854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" t="67658" r="52908" b="16797"/>
          <a:stretch/>
        </p:blipFill>
        <p:spPr bwMode="auto">
          <a:xfrm>
            <a:off x="1849249" y="3347691"/>
            <a:ext cx="946175" cy="5301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40" b="84722" l="63989" r="905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96" t="58530" r="11357" b="17129"/>
          <a:stretch/>
        </p:blipFill>
        <p:spPr bwMode="auto">
          <a:xfrm>
            <a:off x="2620370" y="3111690"/>
            <a:ext cx="723331" cy="9365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2" t="39632" r="51402" b="39124"/>
          <a:stretch/>
        </p:blipFill>
        <p:spPr bwMode="auto">
          <a:xfrm>
            <a:off x="9173637" y="2535902"/>
            <a:ext cx="2129051" cy="139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000" b="94583" l="743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744" t="75074" b="5765"/>
          <a:stretch/>
        </p:blipFill>
        <p:spPr bwMode="auto">
          <a:xfrm>
            <a:off x="9306030" y="838429"/>
            <a:ext cx="2164134" cy="125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8125" b="41667" l="81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142" t="19278" b="57461"/>
          <a:stretch/>
        </p:blipFill>
        <p:spPr bwMode="auto">
          <a:xfrm>
            <a:off x="9649689" y="4592756"/>
            <a:ext cx="1504492" cy="147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трелка вправо 8">
            <a:hlinkClick r:id="rId11" action="ppaction://hlinksldjump"/>
          </p:cNvPr>
          <p:cNvSpPr/>
          <p:nvPr/>
        </p:nvSpPr>
        <p:spPr>
          <a:xfrm>
            <a:off x="10980960" y="6172131"/>
            <a:ext cx="978408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935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-0.30911 0.01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6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393" r="2637" b="6269"/>
          <a:stretch/>
        </p:blipFill>
        <p:spPr>
          <a:xfrm>
            <a:off x="982637" y="838429"/>
            <a:ext cx="7615450" cy="5576018"/>
          </a:xfrm>
          <a:prstGeom prst="rect">
            <a:avLst/>
          </a:prstGeom>
          <a:ln>
            <a:noFill/>
          </a:ln>
        </p:spPr>
      </p:pic>
      <p:sp>
        <p:nvSpPr>
          <p:cNvPr id="3" name="Горизонтальный свиток 2"/>
          <p:cNvSpPr/>
          <p:nvPr/>
        </p:nvSpPr>
        <p:spPr>
          <a:xfrm>
            <a:off x="1273699" y="2535902"/>
            <a:ext cx="3043451" cy="2056854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90" t="23719" r="29089" b="60413"/>
          <a:stretch/>
        </p:blipFill>
        <p:spPr bwMode="auto">
          <a:xfrm>
            <a:off x="10525898" y="4592756"/>
            <a:ext cx="1105469" cy="98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083" b="90625" l="82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006" t="73894" b="9357"/>
          <a:stretch/>
        </p:blipFill>
        <p:spPr bwMode="auto">
          <a:xfrm>
            <a:off x="10201897" y="797127"/>
            <a:ext cx="1431704" cy="1037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t="48880" r="74582" b="34150"/>
          <a:stretch/>
        </p:blipFill>
        <p:spPr bwMode="auto">
          <a:xfrm rot="172052" flipH="1">
            <a:off x="10230313" y="2837987"/>
            <a:ext cx="1486338" cy="1050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65" t="16468" r="6925" b="63732"/>
          <a:stretch/>
        </p:blipFill>
        <p:spPr bwMode="auto">
          <a:xfrm>
            <a:off x="2047626" y="3370997"/>
            <a:ext cx="545449" cy="5158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2" t="67658" r="52908" b="16797"/>
          <a:stretch/>
        </p:blipFill>
        <p:spPr bwMode="auto">
          <a:xfrm>
            <a:off x="2610805" y="3356629"/>
            <a:ext cx="946175" cy="53019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10917749" y="6172131"/>
            <a:ext cx="978408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971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6 L -0.3858 -0.217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97" y="-1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393" r="2637" b="6269"/>
          <a:stretch/>
        </p:blipFill>
        <p:spPr>
          <a:xfrm>
            <a:off x="1160058" y="272701"/>
            <a:ext cx="8993876" cy="6585299"/>
          </a:xfrm>
          <a:prstGeom prst="rect">
            <a:avLst/>
          </a:prstGeom>
          <a:ln>
            <a:noFill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625" b="96875" l="23281" r="4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096" t="70646" r="57303" b="3939"/>
          <a:stretch/>
        </p:blipFill>
        <p:spPr bwMode="auto">
          <a:xfrm>
            <a:off x="1844529" y="1674861"/>
            <a:ext cx="2781410" cy="271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6421971" y="2442931"/>
            <a:ext cx="2602264" cy="1517484"/>
            <a:chOff x="6227837" y="543328"/>
            <a:chExt cx="3043451" cy="2056854"/>
          </a:xfrm>
        </p:grpSpPr>
        <p:sp>
          <p:nvSpPr>
            <p:cNvPr id="3" name="Горизонтальный свиток 2"/>
            <p:cNvSpPr/>
            <p:nvPr/>
          </p:nvSpPr>
          <p:spPr>
            <a:xfrm>
              <a:off x="6227837" y="543328"/>
              <a:ext cx="3043451" cy="2056854"/>
            </a:xfrm>
            <a:prstGeom prst="horizontalScroll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/>
            <p:cNvPicPr/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500" b="37897" l="9141" r="4653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0" t="9921" r="50416" b="62797"/>
            <a:stretch/>
          </p:blipFill>
          <p:spPr bwMode="auto">
            <a:xfrm>
              <a:off x="6728346" y="1294524"/>
              <a:ext cx="791570" cy="74552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" name="Рисунок 5"/>
            <p:cNvPicPr/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8929" b="84127" l="63989" r="8559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96" t="58530" r="11357" b="17129"/>
            <a:stretch/>
          </p:blipFill>
          <p:spPr bwMode="auto">
            <a:xfrm>
              <a:off x="7519916" y="1103457"/>
              <a:ext cx="723331" cy="9365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6421971" y="705492"/>
            <a:ext cx="2486951" cy="1576600"/>
            <a:chOff x="6421971" y="705492"/>
            <a:chExt cx="2486951" cy="1576600"/>
          </a:xfrm>
        </p:grpSpPr>
        <p:sp>
          <p:nvSpPr>
            <p:cNvPr id="8" name="Горизонтальный свиток 7"/>
            <p:cNvSpPr/>
            <p:nvPr/>
          </p:nvSpPr>
          <p:spPr>
            <a:xfrm>
              <a:off x="6421971" y="705492"/>
              <a:ext cx="2486951" cy="1576600"/>
            </a:xfrm>
            <a:prstGeom prst="horizontalScroll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Рисунок 9"/>
            <p:cNvPicPr/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2500" b="37897" l="9141" r="4653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0" t="9921" r="50416" b="62797"/>
            <a:stretch/>
          </p:blipFill>
          <p:spPr bwMode="auto">
            <a:xfrm>
              <a:off x="6931533" y="1417716"/>
              <a:ext cx="595214" cy="51696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Рисунок 10"/>
            <p:cNvPicPr/>
            <p:nvPr/>
          </p:nvPicPr>
          <p:blipFill rotWithShape="1">
            <a:blip r:embed="rId8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2" t="67658" r="52908" b="16797"/>
            <a:stretch/>
          </p:blipFill>
          <p:spPr bwMode="auto">
            <a:xfrm>
              <a:off x="7526747" y="1370530"/>
              <a:ext cx="946175" cy="53019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6" name="Группа 15"/>
          <p:cNvGrpSpPr/>
          <p:nvPr/>
        </p:nvGrpSpPr>
        <p:grpSpPr>
          <a:xfrm>
            <a:off x="6537284" y="4256185"/>
            <a:ext cx="2486951" cy="1576600"/>
            <a:chOff x="6537284" y="4256185"/>
            <a:chExt cx="2486951" cy="1576600"/>
          </a:xfrm>
        </p:grpSpPr>
        <p:sp>
          <p:nvSpPr>
            <p:cNvPr id="9" name="Горизонтальный свиток 8"/>
            <p:cNvSpPr/>
            <p:nvPr/>
          </p:nvSpPr>
          <p:spPr>
            <a:xfrm>
              <a:off x="6537284" y="4256185"/>
              <a:ext cx="2486951" cy="1576600"/>
            </a:xfrm>
            <a:prstGeom prst="horizontalScroll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3" name="Рисунок 12"/>
            <p:cNvPicPr/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665" t="16468" r="6925" b="63732"/>
            <a:stretch/>
          </p:blipFill>
          <p:spPr bwMode="auto">
            <a:xfrm>
              <a:off x="7780759" y="4949388"/>
              <a:ext cx="406750" cy="36191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Рисунок 13"/>
            <p:cNvPicPr/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7540" b="84722" l="63989" r="905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496" t="58530" r="11357" b="17129"/>
            <a:stretch/>
          </p:blipFill>
          <p:spPr bwMode="auto">
            <a:xfrm>
              <a:off x="7074911" y="4576187"/>
              <a:ext cx="723331" cy="936596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5" name="Стрелка вправо 14">
            <a:hlinkClick r:id="rId11" action="ppaction://hlinksldjump"/>
          </p:cNvPr>
          <p:cNvSpPr/>
          <p:nvPr/>
        </p:nvSpPr>
        <p:spPr>
          <a:xfrm>
            <a:off x="11218460" y="6373504"/>
            <a:ext cx="978408" cy="484632"/>
          </a:xfrm>
          <a:prstGeom prst="rightArrow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100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891" y="2218272"/>
            <a:ext cx="2420164" cy="3173104"/>
          </a:xfrm>
          <a:prstGeom prst="rect">
            <a:avLst/>
          </a:prstGeom>
        </p:spPr>
      </p:pic>
      <p:sp>
        <p:nvSpPr>
          <p:cNvPr id="3" name="Выноска-облако 2"/>
          <p:cNvSpPr/>
          <p:nvPr/>
        </p:nvSpPr>
        <p:spPr>
          <a:xfrm>
            <a:off x="2770497" y="1528549"/>
            <a:ext cx="3370996" cy="1909186"/>
          </a:xfrm>
          <a:prstGeom prst="cloudCallout">
            <a:avLst>
              <a:gd name="adj1" fmla="val 71940"/>
              <a:gd name="adj2" fmla="val 63614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 мне очень помог!</a:t>
            </a:r>
            <a:endParaRPr lang="ru-RU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59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8</Words>
  <Application>Microsoft Office PowerPoint</Application>
  <PresentationFormat>Широкоэкранный</PresentationFormat>
  <Paragraphs>3</Paragraphs>
  <Slides>7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33</cp:revision>
  <dcterms:created xsi:type="dcterms:W3CDTF">2022-02-24T18:58:18Z</dcterms:created>
  <dcterms:modified xsi:type="dcterms:W3CDTF">2022-02-27T08:11:13Z</dcterms:modified>
</cp:coreProperties>
</file>